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008062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282" y="-10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237197"/>
            <a:ext cx="85685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97C-EB09-40BF-AEEA-E963D78574CA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707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97C-EB09-40BF-AEEA-E963D78574CA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63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02483"/>
            <a:ext cx="2173635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02483"/>
            <a:ext cx="6394896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97C-EB09-40BF-AEEA-E963D78574CA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700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97C-EB09-40BF-AEEA-E963D78574CA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707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884671"/>
            <a:ext cx="869453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059035"/>
            <a:ext cx="869453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97C-EB09-40BF-AEEA-E963D78574CA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41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97C-EB09-40BF-AEEA-E963D78574CA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49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02484"/>
            <a:ext cx="869453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853171"/>
            <a:ext cx="4285579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761381"/>
            <a:ext cx="4285579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97C-EB09-40BF-AEEA-E963D78574CA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91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97C-EB09-40BF-AEEA-E963D78574CA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798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97C-EB09-40BF-AEEA-E963D78574CA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023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088455"/>
            <a:ext cx="510331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97C-EB09-40BF-AEEA-E963D78574CA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34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088455"/>
            <a:ext cx="510331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97C-EB09-40BF-AEEA-E963D78574CA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08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402484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A97C-EB09-40BF-AEEA-E963D78574CA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BAFEF-E8F6-4FF2-A881-1290EC884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556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050BBDC-A9A0-E433-A6B3-0E248B825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6046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8417508-5248-BC82-2968-8F04572F63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9579" y="1730560"/>
            <a:ext cx="1536880" cy="212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7EB87E1-55DA-694A-9304-D177F943D54A}"/>
              </a:ext>
            </a:extLst>
          </p:cNvPr>
          <p:cNvSpPr txBox="1"/>
          <p:nvPr/>
        </p:nvSpPr>
        <p:spPr>
          <a:xfrm>
            <a:off x="2085857" y="1330450"/>
            <a:ext cx="27281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Шанин Лев Львович</a:t>
            </a:r>
            <a:endParaRPr lang="ru-RU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774728-6AB5-E774-6019-474D311C2734}"/>
              </a:ext>
            </a:extLst>
          </p:cNvPr>
          <p:cNvSpPr txBox="1"/>
          <p:nvPr/>
        </p:nvSpPr>
        <p:spPr>
          <a:xfrm>
            <a:off x="2085857" y="3971278"/>
            <a:ext cx="35102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место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рождения: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1912 г.,  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Московская обл., г. Москва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призыва</a:t>
            </a:r>
            <a:r>
              <a:rPr lang="ru-RU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b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27.11.1941 г.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Воинское звание:</a:t>
            </a:r>
            <a:r>
              <a:rPr lang="ru-RU" sz="1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рядовой.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Награды: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Орден Славы III 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степени.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97245" y="5228537"/>
            <a:ext cx="3800849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Работал  в Институте химии в 1954-58 гг.</a:t>
            </a:r>
          </a:p>
          <a:p>
            <a:pPr algn="just">
              <a:lnSpc>
                <a:spcPct val="115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канд. хим. наук, ст.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сотрудник.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9745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515</TotalTime>
  <Words>56</Words>
  <Application>Microsoft Office PowerPoint</Application>
  <PresentationFormat>Произвольный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Гульназ</dc:creator>
  <cp:lastModifiedBy>Vafina</cp:lastModifiedBy>
  <cp:revision>13</cp:revision>
  <dcterms:created xsi:type="dcterms:W3CDTF">2025-04-07T07:20:24Z</dcterms:created>
  <dcterms:modified xsi:type="dcterms:W3CDTF">2025-04-10T11:14:52Z</dcterms:modified>
</cp:coreProperties>
</file>