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7559675" cy="10080625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=""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32767"/>
    </p:ext>
    <p:ext uri="{FD5EFAAD-0ECE-453E-9831-46B23BE46B34}">
      <p15:chartTrackingRefBased xmlns=""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 snapToGrid="0">
      <p:cViewPr varScale="1">
        <p:scale>
          <a:sx n="70" d="100"/>
          <a:sy n="70" d="100"/>
        </p:scale>
        <p:origin x="-1560" y="-96"/>
      </p:cViewPr>
      <p:guideLst>
        <p:guide orient="horz" pos="3175"/>
        <p:guide pos="2381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66976" y="1649770"/>
            <a:ext cx="6425724" cy="3509551"/>
          </a:xfrm>
        </p:spPr>
        <p:txBody>
          <a:bodyPr anchor="b"/>
          <a:lstStyle>
            <a:lvl1pPr algn="ctr">
              <a:defRPr sz="496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944960" y="5294662"/>
            <a:ext cx="5669756" cy="2433817"/>
          </a:xfrm>
        </p:spPr>
        <p:txBody>
          <a:bodyPr/>
          <a:lstStyle>
            <a:lvl1pPr marL="0" indent="0" algn="ctr">
              <a:buNone/>
              <a:defRPr sz="1984"/>
            </a:lvl1pPr>
            <a:lvl2pPr marL="377967" indent="0" algn="ctr">
              <a:buNone/>
              <a:defRPr sz="1653"/>
            </a:lvl2pPr>
            <a:lvl3pPr marL="755934" indent="0" algn="ctr">
              <a:buNone/>
              <a:defRPr sz="1488"/>
            </a:lvl3pPr>
            <a:lvl4pPr marL="1133902" indent="0" algn="ctr">
              <a:buNone/>
              <a:defRPr sz="1323"/>
            </a:lvl4pPr>
            <a:lvl5pPr marL="1511869" indent="0" algn="ctr">
              <a:buNone/>
              <a:defRPr sz="1323"/>
            </a:lvl5pPr>
            <a:lvl6pPr marL="1889836" indent="0" algn="ctr">
              <a:buNone/>
              <a:defRPr sz="1323"/>
            </a:lvl6pPr>
            <a:lvl7pPr marL="2267803" indent="0" algn="ctr">
              <a:buNone/>
              <a:defRPr sz="1323"/>
            </a:lvl7pPr>
            <a:lvl8pPr marL="2645771" indent="0" algn="ctr">
              <a:buNone/>
              <a:defRPr sz="1323"/>
            </a:lvl8pPr>
            <a:lvl9pPr marL="3023738" indent="0" algn="ctr">
              <a:buNone/>
              <a:defRPr sz="1323"/>
            </a:lvl9pPr>
          </a:lstStyle>
          <a:p>
            <a:r>
              <a:rPr lang="ru-RU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A97C-EB09-40BF-AEEA-E963D78574CA}" type="datetimeFigureOut">
              <a:rPr lang="ru-RU" smtClean="0"/>
              <a:pPr/>
              <a:t>10.04.2025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BAFEF-E8F6-4FF2-A881-1290EC884E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52256016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A97C-EB09-40BF-AEEA-E963D78574CA}" type="datetimeFigureOut">
              <a:rPr lang="ru-RU" smtClean="0"/>
              <a:pPr/>
              <a:t>10.04.2025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BAFEF-E8F6-4FF2-A881-1290EC884E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70978756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409893" y="536700"/>
            <a:ext cx="1630055" cy="8542864"/>
          </a:xfrm>
        </p:spPr>
        <p:txBody>
          <a:bodyPr vert="eaVert"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519728" y="536700"/>
            <a:ext cx="4795669" cy="8542864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A97C-EB09-40BF-AEEA-E963D78574CA}" type="datetimeFigureOut">
              <a:rPr lang="ru-RU" smtClean="0"/>
              <a:pPr/>
              <a:t>10.04.2025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BAFEF-E8F6-4FF2-A881-1290EC884E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65195322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A97C-EB09-40BF-AEEA-E963D78574CA}" type="datetimeFigureOut">
              <a:rPr lang="ru-RU" smtClean="0"/>
              <a:pPr/>
              <a:t>10.04.2025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BAFEF-E8F6-4FF2-A881-1290EC884E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166955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15791" y="2513159"/>
            <a:ext cx="6520220" cy="4193259"/>
          </a:xfrm>
        </p:spPr>
        <p:txBody>
          <a:bodyPr anchor="b"/>
          <a:lstStyle>
            <a:lvl1pPr>
              <a:defRPr sz="4960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5791" y="6746088"/>
            <a:ext cx="6520220" cy="2205136"/>
          </a:xfrm>
        </p:spPr>
        <p:txBody>
          <a:bodyPr/>
          <a:lstStyle>
            <a:lvl1pPr marL="0" indent="0">
              <a:buNone/>
              <a:defRPr sz="1984">
                <a:solidFill>
                  <a:schemeClr val="tx1"/>
                </a:solidFill>
              </a:defRPr>
            </a:lvl1pPr>
            <a:lvl2pPr marL="377967" indent="0">
              <a:buNone/>
              <a:defRPr sz="1653">
                <a:solidFill>
                  <a:schemeClr val="tx1">
                    <a:tint val="75000"/>
                  </a:schemeClr>
                </a:solidFill>
              </a:defRPr>
            </a:lvl2pPr>
            <a:lvl3pPr marL="755934" indent="0">
              <a:buNone/>
              <a:defRPr sz="1488">
                <a:solidFill>
                  <a:schemeClr val="tx1">
                    <a:tint val="75000"/>
                  </a:schemeClr>
                </a:solidFill>
              </a:defRPr>
            </a:lvl3pPr>
            <a:lvl4pPr marL="1133902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4pPr>
            <a:lvl5pPr marL="1511869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5pPr>
            <a:lvl6pPr marL="1889836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6pPr>
            <a:lvl7pPr marL="2267803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7pPr>
            <a:lvl8pPr marL="2645771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8pPr>
            <a:lvl9pPr marL="3023738" indent="0">
              <a:buNone/>
              <a:defRPr sz="1323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A97C-EB09-40BF-AEEA-E963D78574CA}" type="datetimeFigureOut">
              <a:rPr lang="ru-RU" smtClean="0"/>
              <a:pPr/>
              <a:t>10.04.2025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BAFEF-E8F6-4FF2-A881-1290EC884E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98912857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519728" y="2683500"/>
            <a:ext cx="3212862" cy="639606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27085" y="2683500"/>
            <a:ext cx="3212862" cy="6396064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A97C-EB09-40BF-AEEA-E963D78574CA}" type="datetimeFigureOut">
              <a:rPr lang="ru-RU" smtClean="0"/>
              <a:pPr/>
              <a:t>10.04.2025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BAFEF-E8F6-4FF2-A881-1290EC884E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4354097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536702"/>
            <a:ext cx="6520220" cy="1948455"/>
          </a:xfrm>
        </p:spPr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20713" y="2471154"/>
            <a:ext cx="3198096" cy="1211074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20713" y="3682228"/>
            <a:ext cx="3198096" cy="54160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27086" y="2471154"/>
            <a:ext cx="3213847" cy="1211074"/>
          </a:xfrm>
        </p:spPr>
        <p:txBody>
          <a:bodyPr anchor="b"/>
          <a:lstStyle>
            <a:lvl1pPr marL="0" indent="0">
              <a:buNone/>
              <a:defRPr sz="1984" b="1"/>
            </a:lvl1pPr>
            <a:lvl2pPr marL="377967" indent="0">
              <a:buNone/>
              <a:defRPr sz="1653" b="1"/>
            </a:lvl2pPr>
            <a:lvl3pPr marL="755934" indent="0">
              <a:buNone/>
              <a:defRPr sz="1488" b="1"/>
            </a:lvl3pPr>
            <a:lvl4pPr marL="1133902" indent="0">
              <a:buNone/>
              <a:defRPr sz="1323" b="1"/>
            </a:lvl4pPr>
            <a:lvl5pPr marL="1511869" indent="0">
              <a:buNone/>
              <a:defRPr sz="1323" b="1"/>
            </a:lvl5pPr>
            <a:lvl6pPr marL="1889836" indent="0">
              <a:buNone/>
              <a:defRPr sz="1323" b="1"/>
            </a:lvl6pPr>
            <a:lvl7pPr marL="2267803" indent="0">
              <a:buNone/>
              <a:defRPr sz="1323" b="1"/>
            </a:lvl7pPr>
            <a:lvl8pPr marL="2645771" indent="0">
              <a:buNone/>
              <a:defRPr sz="1323" b="1"/>
            </a:lvl8pPr>
            <a:lvl9pPr marL="3023738" indent="0">
              <a:buNone/>
              <a:defRPr sz="1323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27086" y="3682228"/>
            <a:ext cx="3213847" cy="5416003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A97C-EB09-40BF-AEEA-E963D78574CA}" type="datetimeFigureOut">
              <a:rPr lang="ru-RU" smtClean="0"/>
              <a:pPr/>
              <a:t>10.04.2025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BAFEF-E8F6-4FF2-A881-1290EC884E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196549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A97C-EB09-40BF-AEEA-E963D78574CA}" type="datetimeFigureOut">
              <a:rPr lang="ru-RU" smtClean="0"/>
              <a:pPr/>
              <a:t>10.04.2025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BAFEF-E8F6-4FF2-A881-1290EC884E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0523664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A97C-EB09-40BF-AEEA-E963D78574CA}" type="datetimeFigureOut">
              <a:rPr lang="ru-RU" smtClean="0"/>
              <a:pPr/>
              <a:t>10.04.2025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BAFEF-E8F6-4FF2-A881-1290EC884E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204311533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672042"/>
            <a:ext cx="2438192" cy="235214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13847" y="1451426"/>
            <a:ext cx="3827085" cy="7163777"/>
          </a:xfrm>
        </p:spPr>
        <p:txBody>
          <a:bodyPr/>
          <a:lstStyle>
            <a:lvl1pPr>
              <a:defRPr sz="2645"/>
            </a:lvl1pPr>
            <a:lvl2pPr>
              <a:defRPr sz="2315"/>
            </a:lvl2pPr>
            <a:lvl3pPr>
              <a:defRPr sz="1984"/>
            </a:lvl3pPr>
            <a:lvl4pPr>
              <a:defRPr sz="1653"/>
            </a:lvl4pPr>
            <a:lvl5pPr>
              <a:defRPr sz="1653"/>
            </a:lvl5pPr>
            <a:lvl6pPr>
              <a:defRPr sz="1653"/>
            </a:lvl6pPr>
            <a:lvl7pPr>
              <a:defRPr sz="1653"/>
            </a:lvl7pPr>
            <a:lvl8pPr>
              <a:defRPr sz="1653"/>
            </a:lvl8pPr>
            <a:lvl9pPr>
              <a:defRPr sz="1653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024188"/>
            <a:ext cx="2438192" cy="5602681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A97C-EB09-40BF-AEEA-E963D78574CA}" type="datetimeFigureOut">
              <a:rPr lang="ru-RU" smtClean="0"/>
              <a:pPr/>
              <a:t>10.04.2025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BAFEF-E8F6-4FF2-A881-1290EC884E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5831787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20712" y="672042"/>
            <a:ext cx="2438192" cy="2352146"/>
          </a:xfrm>
        </p:spPr>
        <p:txBody>
          <a:bodyPr anchor="b"/>
          <a:lstStyle>
            <a:lvl1pPr>
              <a:defRPr sz="2645"/>
            </a:lvl1pPr>
          </a:lstStyle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213847" y="1451426"/>
            <a:ext cx="3827085" cy="7163777"/>
          </a:xfrm>
        </p:spPr>
        <p:txBody>
          <a:bodyPr anchor="t"/>
          <a:lstStyle>
            <a:lvl1pPr marL="0" indent="0">
              <a:buNone/>
              <a:defRPr sz="2645"/>
            </a:lvl1pPr>
            <a:lvl2pPr marL="377967" indent="0">
              <a:buNone/>
              <a:defRPr sz="2315"/>
            </a:lvl2pPr>
            <a:lvl3pPr marL="755934" indent="0">
              <a:buNone/>
              <a:defRPr sz="1984"/>
            </a:lvl3pPr>
            <a:lvl4pPr marL="1133902" indent="0">
              <a:buNone/>
              <a:defRPr sz="1653"/>
            </a:lvl4pPr>
            <a:lvl5pPr marL="1511869" indent="0">
              <a:buNone/>
              <a:defRPr sz="1653"/>
            </a:lvl5pPr>
            <a:lvl6pPr marL="1889836" indent="0">
              <a:buNone/>
              <a:defRPr sz="1653"/>
            </a:lvl6pPr>
            <a:lvl7pPr marL="2267803" indent="0">
              <a:buNone/>
              <a:defRPr sz="1653"/>
            </a:lvl7pPr>
            <a:lvl8pPr marL="2645771" indent="0">
              <a:buNone/>
              <a:defRPr sz="1653"/>
            </a:lvl8pPr>
            <a:lvl9pPr marL="3023738" indent="0">
              <a:buNone/>
              <a:defRPr sz="1653"/>
            </a:lvl9pPr>
          </a:lstStyle>
          <a:p>
            <a:r>
              <a:rPr lang="ru-RU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20712" y="3024188"/>
            <a:ext cx="2438192" cy="5602681"/>
          </a:xfrm>
        </p:spPr>
        <p:txBody>
          <a:bodyPr/>
          <a:lstStyle>
            <a:lvl1pPr marL="0" indent="0">
              <a:buNone/>
              <a:defRPr sz="1323"/>
            </a:lvl1pPr>
            <a:lvl2pPr marL="377967" indent="0">
              <a:buNone/>
              <a:defRPr sz="1157"/>
            </a:lvl2pPr>
            <a:lvl3pPr marL="755934" indent="0">
              <a:buNone/>
              <a:defRPr sz="992"/>
            </a:lvl3pPr>
            <a:lvl4pPr marL="1133902" indent="0">
              <a:buNone/>
              <a:defRPr sz="827"/>
            </a:lvl4pPr>
            <a:lvl5pPr marL="1511869" indent="0">
              <a:buNone/>
              <a:defRPr sz="827"/>
            </a:lvl5pPr>
            <a:lvl6pPr marL="1889836" indent="0">
              <a:buNone/>
              <a:defRPr sz="827"/>
            </a:lvl6pPr>
            <a:lvl7pPr marL="2267803" indent="0">
              <a:buNone/>
              <a:defRPr sz="827"/>
            </a:lvl7pPr>
            <a:lvl8pPr marL="2645771" indent="0">
              <a:buNone/>
              <a:defRPr sz="827"/>
            </a:lvl8pPr>
            <a:lvl9pPr marL="3023738" indent="0">
              <a:buNone/>
              <a:defRPr sz="827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CADA97C-EB09-40BF-AEEA-E963D78574CA}" type="datetimeFigureOut">
              <a:rPr lang="ru-RU" smtClean="0"/>
              <a:pPr/>
              <a:t>10.04.2025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0CBAFEF-E8F6-4FF2-A881-1290EC884E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16985510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519728" y="536702"/>
            <a:ext cx="6520220" cy="1948455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19728" y="2683500"/>
            <a:ext cx="6520220" cy="639606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19728" y="9343248"/>
            <a:ext cx="1700927" cy="536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CADA97C-EB09-40BF-AEEA-E963D78574CA}" type="datetimeFigureOut">
              <a:rPr lang="ru-RU" smtClean="0"/>
              <a:pPr/>
              <a:t>10.04.2025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504143" y="9343248"/>
            <a:ext cx="2551390" cy="536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5339020" y="9343248"/>
            <a:ext cx="1700927" cy="53670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92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0CBAFEF-E8F6-4FF2-A881-1290EC884EA8}" type="slidenum">
              <a:rPr lang="ru-RU" smtClean="0"/>
              <a:pPr/>
              <a:t>‹#›</a:t>
            </a:fld>
            <a:endParaRPr lang="ru-RU"/>
          </a:p>
        </p:txBody>
      </p:sp>
    </p:spTree>
    <p:extLst>
      <p:ext uri="{BB962C8B-B14F-4D97-AF65-F5344CB8AC3E}">
        <p14:creationId xmlns="" xmlns:p14="http://schemas.microsoft.com/office/powerpoint/2010/main" val="38385890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755934" rtl="0" eaLnBrk="1" latinLnBrk="0" hangingPunct="1">
        <a:lnSpc>
          <a:spcPct val="90000"/>
        </a:lnSpc>
        <a:spcBef>
          <a:spcPct val="0"/>
        </a:spcBef>
        <a:buNone/>
        <a:defRPr sz="3637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8984" indent="-188984" algn="l" defTabSz="755934" rtl="0" eaLnBrk="1" latinLnBrk="0" hangingPunct="1">
        <a:lnSpc>
          <a:spcPct val="90000"/>
        </a:lnSpc>
        <a:spcBef>
          <a:spcPts val="827"/>
        </a:spcBef>
        <a:buFont typeface="Arial" panose="020B0604020202020204" pitchFamily="34" charset="0"/>
        <a:buChar char="•"/>
        <a:defRPr sz="2315" kern="1200">
          <a:solidFill>
            <a:schemeClr val="tx1"/>
          </a:solidFill>
          <a:latin typeface="+mn-lt"/>
          <a:ea typeface="+mn-ea"/>
          <a:cs typeface="+mn-cs"/>
        </a:defRPr>
      </a:lvl1pPr>
      <a:lvl2pPr marL="566951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984" kern="1200">
          <a:solidFill>
            <a:schemeClr val="tx1"/>
          </a:solidFill>
          <a:latin typeface="+mn-lt"/>
          <a:ea typeface="+mn-ea"/>
          <a:cs typeface="+mn-cs"/>
        </a:defRPr>
      </a:lvl2pPr>
      <a:lvl3pPr marL="944918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653" kern="1200">
          <a:solidFill>
            <a:schemeClr val="tx1"/>
          </a:solidFill>
          <a:latin typeface="+mn-lt"/>
          <a:ea typeface="+mn-ea"/>
          <a:cs typeface="+mn-cs"/>
        </a:defRPr>
      </a:lvl3pPr>
      <a:lvl4pPr marL="1322885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700853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2078820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456787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834754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212722" indent="-188984" algn="l" defTabSz="755934" rtl="0" eaLnBrk="1" latinLnBrk="0" hangingPunct="1">
        <a:lnSpc>
          <a:spcPct val="90000"/>
        </a:lnSpc>
        <a:spcBef>
          <a:spcPts val="413"/>
        </a:spcBef>
        <a:buFont typeface="Arial" panose="020B0604020202020204" pitchFamily="34" charset="0"/>
        <a:buChar char="•"/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1pPr>
      <a:lvl2pPr marL="377967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2pPr>
      <a:lvl3pPr marL="755934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3pPr>
      <a:lvl4pPr marL="1133902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4pPr>
      <a:lvl5pPr marL="1511869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5pPr>
      <a:lvl6pPr marL="1889836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6pPr>
      <a:lvl7pPr marL="2267803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7pPr>
      <a:lvl8pPr marL="2645771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8pPr>
      <a:lvl9pPr marL="3023738" algn="l" defTabSz="755934" rtl="0" eaLnBrk="1" latinLnBrk="0" hangingPunct="1">
        <a:defRPr sz="1488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emf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Рисунок 2">
            <a:extLst>
              <a:ext uri="{FF2B5EF4-FFF2-40B4-BE49-F238E27FC236}">
                <a16:creationId xmlns="" xmlns:a16="http://schemas.microsoft.com/office/drawing/2014/main" id="{D84E63E2-B3BA-2189-BACB-E33761DDFC8E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" y="0"/>
            <a:ext cx="7559676" cy="10080625"/>
          </a:xfrm>
          <a:prstGeom prst="rect">
            <a:avLst/>
          </a:prstGeom>
        </p:spPr>
      </p:pic>
      <p:sp>
        <p:nvSpPr>
          <p:cNvPr id="14" name="TextBox 13">
            <a:extLst>
              <a:ext uri="{FF2B5EF4-FFF2-40B4-BE49-F238E27FC236}">
                <a16:creationId xmlns="" xmlns:a16="http://schemas.microsoft.com/office/drawing/2014/main" id="{73ED3AF2-0DD3-9488-86F7-BAC8C1458F59}"/>
              </a:ext>
            </a:extLst>
          </p:cNvPr>
          <p:cNvSpPr txBox="1"/>
          <p:nvPr/>
        </p:nvSpPr>
        <p:spPr>
          <a:xfrm>
            <a:off x="1733267" y="225526"/>
            <a:ext cx="5104262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ru-RU" sz="24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Виктор Васильевич </a:t>
            </a:r>
            <a:r>
              <a:rPr lang="ru-RU" sz="2400" b="1" dirty="0" err="1">
                <a:effectLst/>
                <a:latin typeface="Times New Roman" panose="02020603050405020304" pitchFamily="18" charset="0"/>
                <a:ea typeface="Times New Roman" panose="02020603050405020304" pitchFamily="18" charset="0"/>
              </a:rPr>
              <a:t>Хадорченко</a:t>
            </a:r>
            <a:endParaRPr lang="ru-RU" sz="24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Рисунок 1">
            <a:extLst>
              <a:ext uri="{FF2B5EF4-FFF2-40B4-BE49-F238E27FC236}">
                <a16:creationId xmlns="" xmlns:a16="http://schemas.microsoft.com/office/drawing/2014/main" id="{8F348641-4EFF-F248-1C85-6D5430B486BF}"/>
              </a:ext>
            </a:extLst>
          </p:cNvPr>
          <p:cNvPicPr>
            <a:picLocks noChangeAspect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3114892" y="796572"/>
            <a:ext cx="2066772" cy="279265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>
            <a:extLst>
              <a:ext uri="{FF2B5EF4-FFF2-40B4-BE49-F238E27FC236}">
                <a16:creationId xmlns="" xmlns:a16="http://schemas.microsoft.com/office/drawing/2014/main" id="{AB2D4A01-B359-040B-4200-4A37CA8F069A}"/>
              </a:ext>
            </a:extLst>
          </p:cNvPr>
          <p:cNvSpPr txBox="1"/>
          <p:nvPr/>
        </p:nvSpPr>
        <p:spPr>
          <a:xfrm>
            <a:off x="1234482" y="3903886"/>
            <a:ext cx="5964071" cy="315817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indent="360000" algn="just">
              <a:lnSpc>
                <a:spcPct val="114000"/>
              </a:lnSpc>
              <a:buNone/>
            </a:pPr>
            <a:r>
              <a:rPr lang="ru-RU" sz="1600" b="1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Дата </a:t>
            </a:r>
            <a:r>
              <a:rPr lang="ru-RU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 место рождения: </a:t>
            </a:r>
            <a:r>
              <a:rPr lang="ru-RU" sz="1600" b="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19.04.1908 г., </a:t>
            </a:r>
            <a:r>
              <a:rPr lang="ru-RU" sz="1600" b="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Приморский край, г. Владивосток</a:t>
            </a:r>
            <a:endParaRPr lang="ru-RU" sz="16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60000" algn="just">
              <a:lnSpc>
                <a:spcPct val="114000"/>
              </a:lnSpc>
              <a:buNone/>
            </a:pPr>
            <a:r>
              <a:rPr lang="ru-RU" sz="1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Дата поступления на службу: </a:t>
            </a:r>
            <a:r>
              <a:rPr lang="ru-RU" sz="1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05.08.1941 г.</a:t>
            </a:r>
            <a:endParaRPr lang="ru-RU" sz="1600" b="1" i="1" dirty="0">
              <a:solidFill>
                <a:srgbClr val="4F81BD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60000" algn="just">
              <a:lnSpc>
                <a:spcPct val="114000"/>
              </a:lnSpc>
              <a:buNone/>
            </a:pPr>
            <a:r>
              <a:rPr lang="ru-RU" sz="1600" b="1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Воинская часть: </a:t>
            </a:r>
            <a:r>
              <a:rPr lang="ru-RU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9 отдельный батальон аэродромного обслуживания, 608 </a:t>
            </a:r>
            <a:r>
              <a:rPr lang="ru-RU" sz="1600" b="0" i="0" dirty="0" err="1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ближне-бомбардировочный</a:t>
            </a:r>
            <a:r>
              <a:rPr lang="ru-RU" sz="1600" b="0" i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авиационный </a:t>
            </a:r>
            <a:r>
              <a:rPr lang="ru-RU" sz="1600" b="0" i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полк.</a:t>
            </a:r>
            <a:endParaRPr lang="ru-RU" sz="1600" b="1" i="1" dirty="0">
              <a:solidFill>
                <a:srgbClr val="4F81BD"/>
              </a:solidFill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60000" algn="just">
              <a:lnSpc>
                <a:spcPct val="114000"/>
              </a:lnSpc>
              <a:buNone/>
            </a:pPr>
            <a:r>
              <a:rPr lang="ru-RU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Воинское звание: </a:t>
            </a:r>
            <a:r>
              <a:rPr lang="ru-RU" sz="1600" b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воентехник </a:t>
            </a:r>
            <a:r>
              <a:rPr lang="ru-RU" sz="1600" b="0" dirty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2 </a:t>
            </a:r>
            <a:r>
              <a:rPr lang="ru-RU" sz="1600" b="0" dirty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ранга</a:t>
            </a:r>
            <a:r>
              <a:rPr lang="ru-RU" sz="1600" b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, </a:t>
            </a:r>
            <a:r>
              <a:rPr lang="ru-RU" sz="1600" b="0" smtClean="0">
                <a:solidFill>
                  <a:srgbClr val="000000"/>
                </a:solidFill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майор.</a:t>
            </a:r>
            <a:endParaRPr lang="ru-RU" sz="1600" b="1" dirty="0">
              <a:effectLst/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  <a:p>
            <a:pPr indent="360000" algn="just">
              <a:lnSpc>
                <a:spcPct val="114000"/>
              </a:lnSpc>
              <a:buNone/>
            </a:pPr>
            <a:r>
              <a:rPr lang="ru-RU" sz="1600" b="1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Награды: </a:t>
            </a:r>
            <a:r>
              <a:rPr lang="ru-RU" sz="1600" dirty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Орден Отечественной войны II степени; Медаль «За боевые заслуги»; Орден Красной Звезды; Медаль «За победу над Германией в Великой Отечественной войне 1941–1945 гг.»; Медаль «За оборону Советского Заполярья</a:t>
            </a:r>
            <a:r>
              <a:rPr lang="ru-RU" sz="1600" dirty="0" smtClean="0">
                <a:effectLst/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».</a:t>
            </a:r>
            <a:endParaRPr lang="ru-RU" sz="16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1288921" y="7209583"/>
            <a:ext cx="5842818" cy="65864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indent="360000" algn="just">
              <a:lnSpc>
                <a:spcPct val="115000"/>
              </a:lnSpc>
              <a:buNone/>
            </a:pP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Работал в Институте химии БФАН СССР в 1958-59 гг. </a:t>
            </a:r>
          </a:p>
          <a:p>
            <a:pPr indent="360000" algn="just">
              <a:lnSpc>
                <a:spcPct val="115000"/>
              </a:lnSpc>
              <a:buNone/>
            </a:pPr>
            <a:r>
              <a:rPr lang="ru-RU" sz="1600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 должности канд.хим.наук, старшего научного сотрудника. </a:t>
            </a:r>
            <a:endParaRPr lang="ru-RU" sz="1600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655974595"/>
      </p:ext>
    </p:extLst>
  </p:cSld>
  <p:clrMapOvr>
    <a:masterClrMapping/>
  </p:clrMapOvr>
</p:sld>
</file>

<file path=ppt/theme/theme1.xml><?xml version="1.0" encoding="utf-8"?>
<a:theme xmlns:a="http://schemas.openxmlformats.org/drawingml/2006/main" name="Тема Office">
  <a:themeElements>
    <a:clrScheme name="Тема 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Тема Offic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Тема 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="" xmlns:thm15="http://schemas.microsoft.com/office/thememl/2012/main" name="Office 2013 - 2022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2013 - 2022 Theme</Template>
  <TotalTime>515</TotalTime>
  <Words>104</Words>
  <Application>Microsoft Office PowerPoint</Application>
  <PresentationFormat>Произвольный</PresentationFormat>
  <Paragraphs>8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Слайд 1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Гульназ</dc:creator>
  <cp:lastModifiedBy>Vafina</cp:lastModifiedBy>
  <cp:revision>11</cp:revision>
  <dcterms:created xsi:type="dcterms:W3CDTF">2025-04-07T07:20:24Z</dcterms:created>
  <dcterms:modified xsi:type="dcterms:W3CDTF">2025-04-10T11:15:47Z</dcterms:modified>
</cp:coreProperties>
</file>