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08062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78" y="80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07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63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00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07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1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9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91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98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23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0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A97C-EB09-40BF-AEEA-E963D78574C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56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50BBDC-A9A0-E433-A6B3-0E248B825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93"/>
            <a:ext cx="10080625" cy="7560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EB87E1-55DA-694A-9304-D177F943D54A}"/>
              </a:ext>
            </a:extLst>
          </p:cNvPr>
          <p:cNvSpPr txBox="1"/>
          <p:nvPr/>
        </p:nvSpPr>
        <p:spPr>
          <a:xfrm>
            <a:off x="1530849" y="1330450"/>
            <a:ext cx="3739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Туктамышев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Шаймулла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Самигуллович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774728-6AB5-E774-6019-474D311C2734}"/>
              </a:ext>
            </a:extLst>
          </p:cNvPr>
          <p:cNvSpPr txBox="1"/>
          <p:nvPr/>
        </p:nvSpPr>
        <p:spPr>
          <a:xfrm>
            <a:off x="1992129" y="3645606"/>
            <a:ext cx="37498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место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1926 г.,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Уфа, БАССР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Воинское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звание: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сержант.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  За победу над Германией в Великой Отечественной войне 1941-1945 гг., медаль За боевые заслуги.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5434" y="5624868"/>
            <a:ext cx="35014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Работал  в Институте химии с 1962 г.</a:t>
            </a:r>
          </a:p>
          <a:p>
            <a:pPr algn="just">
              <a:lnSpc>
                <a:spcPct val="115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слесарем, токарем в мех. мастерской.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2384" y="2129450"/>
            <a:ext cx="1022808" cy="14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5974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525</TotalTime>
  <Words>58</Words>
  <Application>Microsoft Office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Гульназ</dc:creator>
  <cp:lastModifiedBy>Vafina</cp:lastModifiedBy>
  <cp:revision>17</cp:revision>
  <dcterms:created xsi:type="dcterms:W3CDTF">2025-04-07T07:20:24Z</dcterms:created>
  <dcterms:modified xsi:type="dcterms:W3CDTF">2025-04-11T05:01:39Z</dcterms:modified>
</cp:coreProperties>
</file>