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560" y="-96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56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97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195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69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912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54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65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236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31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317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85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858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857735F-5FDA-0EA2-E3E8-A72C4109F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0806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3ED3AF2-0DD3-9488-86F7-BAC8C1458F59}"/>
              </a:ext>
            </a:extLst>
          </p:cNvPr>
          <p:cNvSpPr txBox="1"/>
          <p:nvPr/>
        </p:nvSpPr>
        <p:spPr>
          <a:xfrm>
            <a:off x="1601176" y="1056264"/>
            <a:ext cx="49571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Типеев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Гай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Шамсонович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5D7C61A-A2C4-7527-594A-F2639A64B374}"/>
              </a:ext>
            </a:extLst>
          </p:cNvPr>
          <p:cNvSpPr txBox="1"/>
          <p:nvPr/>
        </p:nvSpPr>
        <p:spPr>
          <a:xfrm>
            <a:off x="1178809" y="3834271"/>
            <a:ext cx="548129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место рождения:</a:t>
            </a:r>
            <a:r>
              <a:rPr lang="ru-RU" sz="1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14.05.1926 г.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Башкирская АССР,  г. Уфа.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призыва:</a:t>
            </a:r>
            <a:r>
              <a:rPr lang="ru-RU" sz="1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11.11.1943 г.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Воинская часть: 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845 артиллерийский полк 267 стрелковой дивизии 20 запасной стрелковый полк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Воинское звание: </a:t>
            </a:r>
            <a:r>
              <a:rPr lang="ru-RU" sz="1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арт. разведчик.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Участвовал в боях в Белоруссии, Прибалтике, с 10.09.1945 г. служил в запасном стрелковом полку (г. Калинин).</a:t>
            </a:r>
            <a:endParaRPr lang="ru-RU" sz="1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3830BF4F-BDDB-52BB-5DD0-F3F2BB0C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6353937"/>
              </p:ext>
            </p:extLst>
          </p:nvPr>
        </p:nvGraphicFramePr>
        <p:xfrm>
          <a:off x="1206106" y="5764493"/>
          <a:ext cx="52581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045">
                  <a:extLst>
                    <a:ext uri="{9D8B030D-6E8A-4147-A177-3AD203B41FA5}">
                      <a16:colId xmlns="" xmlns:a16="http://schemas.microsoft.com/office/drawing/2014/main" val="1652330267"/>
                    </a:ext>
                  </a:extLst>
                </a:gridCol>
                <a:gridCol w="4023100">
                  <a:extLst>
                    <a:ext uri="{9D8B030D-6E8A-4147-A177-3AD203B41FA5}">
                      <a16:colId xmlns="" xmlns:a16="http://schemas.microsoft.com/office/drawing/2014/main" val="390433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Награды:</a:t>
                      </a:r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Медаль «За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отвагу».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614037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6282" y="7615451"/>
            <a:ext cx="3367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Работал в Институте химии БФАН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СССР в 1952-53 гг. в должности ст.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лаборанта.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0093" y="1596788"/>
            <a:ext cx="1550964" cy="212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955343" y="6086902"/>
            <a:ext cx="5745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Подвиг героя: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боях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населенные пункты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Иогули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Гута 20-21.11. 1945 г. находясь в боевых порядках пехоты обнаружил минометную батарею мешавшую продвижению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пехоты.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Корректируя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огонь своих орудий, подавил ее, тем самым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способствовал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продвижению пехоты вперед.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974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557</TotalTime>
  <Words>135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Vafina</cp:lastModifiedBy>
  <cp:revision>17</cp:revision>
  <dcterms:created xsi:type="dcterms:W3CDTF">2025-04-07T07:20:24Z</dcterms:created>
  <dcterms:modified xsi:type="dcterms:W3CDTF">2025-04-10T11:19:09Z</dcterms:modified>
</cp:coreProperties>
</file>