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080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-1560" y="-96"/>
      </p:cViewPr>
      <p:guideLst>
        <p:guide orient="horz" pos="3175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649770"/>
            <a:ext cx="6425724" cy="3509551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294662"/>
            <a:ext cx="5669756" cy="2433817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A97C-EB09-40BF-AEEA-E963D78574CA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AFEF-E8F6-4FF2-A881-1290EC884E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22560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A97C-EB09-40BF-AEEA-E963D78574CA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AFEF-E8F6-4FF2-A881-1290EC884E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09787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36700"/>
            <a:ext cx="1630055" cy="854286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36700"/>
            <a:ext cx="4795669" cy="854286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A97C-EB09-40BF-AEEA-E963D78574CA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AFEF-E8F6-4FF2-A881-1290EC884E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51953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A97C-EB09-40BF-AEEA-E963D78574CA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AFEF-E8F6-4FF2-A881-1290EC884E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6695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513159"/>
            <a:ext cx="6520220" cy="4193259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6746088"/>
            <a:ext cx="6520220" cy="2205136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A97C-EB09-40BF-AEEA-E963D78574CA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AFEF-E8F6-4FF2-A881-1290EC884E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89128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683500"/>
            <a:ext cx="3212862" cy="639606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683500"/>
            <a:ext cx="3212862" cy="639606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A97C-EB09-40BF-AEEA-E963D78574CA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AFEF-E8F6-4FF2-A881-1290EC884E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35409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36702"/>
            <a:ext cx="6520220" cy="194845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471154"/>
            <a:ext cx="3198096" cy="1211074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682228"/>
            <a:ext cx="3198096" cy="54160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471154"/>
            <a:ext cx="3213847" cy="1211074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682228"/>
            <a:ext cx="3213847" cy="54160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A97C-EB09-40BF-AEEA-E963D78574CA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AFEF-E8F6-4FF2-A881-1290EC884E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96549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A97C-EB09-40BF-AEEA-E963D78574CA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AFEF-E8F6-4FF2-A881-1290EC884E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52366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A97C-EB09-40BF-AEEA-E963D78574CA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AFEF-E8F6-4FF2-A881-1290EC884E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43115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72042"/>
            <a:ext cx="2438192" cy="235214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451426"/>
            <a:ext cx="3827085" cy="716377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024188"/>
            <a:ext cx="2438192" cy="5602681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A97C-EB09-40BF-AEEA-E963D78574CA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AFEF-E8F6-4FF2-A881-1290EC884E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83178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72042"/>
            <a:ext cx="2438192" cy="235214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451426"/>
            <a:ext cx="3827085" cy="716377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024188"/>
            <a:ext cx="2438192" cy="5602681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A97C-EB09-40BF-AEEA-E963D78574CA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AFEF-E8F6-4FF2-A881-1290EC884E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9855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36702"/>
            <a:ext cx="6520220" cy="1948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683500"/>
            <a:ext cx="6520220" cy="639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343248"/>
            <a:ext cx="1700927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DA97C-EB09-40BF-AEEA-E963D78574CA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343248"/>
            <a:ext cx="2551390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343248"/>
            <a:ext cx="1700927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BAFEF-E8F6-4FF2-A881-1290EC884E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38589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4857735F-5FDA-0EA2-E3E8-A72C4109FC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7559675" cy="1008062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73ED3AF2-0DD3-9488-86F7-BAC8C1458F59}"/>
              </a:ext>
            </a:extLst>
          </p:cNvPr>
          <p:cNvSpPr txBox="1"/>
          <p:nvPr/>
        </p:nvSpPr>
        <p:spPr>
          <a:xfrm>
            <a:off x="1601176" y="1056264"/>
            <a:ext cx="495710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Типеев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Гай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Шамсонович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D5D7C61A-A2C4-7527-594A-F2639A64B374}"/>
              </a:ext>
            </a:extLst>
          </p:cNvPr>
          <p:cNvSpPr txBox="1"/>
          <p:nvPr/>
        </p:nvSpPr>
        <p:spPr>
          <a:xfrm>
            <a:off x="1178809" y="3834271"/>
            <a:ext cx="5481297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Дата 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место рождения:</a:t>
            </a:r>
            <a:r>
              <a:rPr lang="ru-RU" sz="16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14.05.1926 г.</a:t>
            </a: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Башкирская АССР,  г. Уфа.</a:t>
            </a:r>
            <a:endParaRPr lang="ru-RU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Дата призыва:</a:t>
            </a:r>
            <a:r>
              <a:rPr lang="ru-RU" sz="16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11.11.1943 г.</a:t>
            </a:r>
            <a:endParaRPr lang="ru-RU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Воинская часть: </a:t>
            </a:r>
            <a:r>
              <a:rPr lang="ru-RU" sz="16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845 артиллерийский полк 267 стрелковой дивизии 20 запасной стрелковый полк</a:t>
            </a:r>
            <a:endParaRPr lang="ru-RU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Воинское звание: </a:t>
            </a:r>
            <a:r>
              <a:rPr lang="ru-RU" sz="16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арт. разведчик.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Участвовал в боях в Белоруссии, Прибалтике, с 10.09.1945 г. служил в запасном стрелковом полку (г. Калинин).</a:t>
            </a:r>
            <a:endParaRPr lang="ru-RU" sz="1600" b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" name="Таблица 16">
            <a:extLst>
              <a:ext uri="{FF2B5EF4-FFF2-40B4-BE49-F238E27FC236}">
                <a16:creationId xmlns="" xmlns:a16="http://schemas.microsoft.com/office/drawing/2014/main" id="{3830BF4F-BDDB-52BB-5DD0-F3F2BB0C89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46353937"/>
              </p:ext>
            </p:extLst>
          </p:nvPr>
        </p:nvGraphicFramePr>
        <p:xfrm>
          <a:off x="1206106" y="5764493"/>
          <a:ext cx="525814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5045">
                  <a:extLst>
                    <a:ext uri="{9D8B030D-6E8A-4147-A177-3AD203B41FA5}">
                      <a16:colId xmlns="" xmlns:a16="http://schemas.microsoft.com/office/drawing/2014/main" val="1652330267"/>
                    </a:ext>
                  </a:extLst>
                </a:gridCol>
                <a:gridCol w="4023100">
                  <a:extLst>
                    <a:ext uri="{9D8B030D-6E8A-4147-A177-3AD203B41FA5}">
                      <a16:colId xmlns="" xmlns:a16="http://schemas.microsoft.com/office/drawing/2014/main" val="3904333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Награды:</a:t>
                      </a:r>
                      <a:endParaRPr lang="ru-RU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Медаль «За </a:t>
                      </a:r>
                      <a:r>
                        <a:rPr lang="ru-RU" sz="1600" b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отвагу».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16140377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166282" y="7615451"/>
            <a:ext cx="33673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Работал в Институте химии БФАН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СССР в 1952-53 гг. в должности ст.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лаборанта.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0093" y="1596788"/>
            <a:ext cx="1550964" cy="2129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955343" y="6086902"/>
            <a:ext cx="57457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Подвиг героя: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 боях за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населенные пункты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Иогули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Гута 20-21.11. 1945 г. находясь в боевых порядках пехоты обнаружил минометную батарею мешавшую продвижению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пехоты. </a:t>
            </a: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Корректируя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огонь своих орудий, подавил ее, тем самым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спо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способствовал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продвижению пехоты вперед.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59745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557</TotalTime>
  <Words>135</Words>
  <Application>Microsoft Office PowerPoint</Application>
  <PresentationFormat>Произвольный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Гульназ</dc:creator>
  <cp:lastModifiedBy>Vafina</cp:lastModifiedBy>
  <cp:revision>17</cp:revision>
  <dcterms:created xsi:type="dcterms:W3CDTF">2025-04-07T07:20:24Z</dcterms:created>
  <dcterms:modified xsi:type="dcterms:W3CDTF">2025-04-10T11:19:09Z</dcterms:modified>
</cp:coreProperties>
</file>