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08062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282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76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78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69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95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95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63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45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09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18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55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19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A97C-EB09-40BF-AEEA-E963D78574CA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24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3807D22-297E-0B1D-DF73-6243A596E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0823"/>
            <a:ext cx="10177716" cy="71959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7F0A2A-76A2-4BC9-326F-975D70C679B4}"/>
              </a:ext>
            </a:extLst>
          </p:cNvPr>
          <p:cNvSpPr txBox="1"/>
          <p:nvPr/>
        </p:nvSpPr>
        <p:spPr>
          <a:xfrm>
            <a:off x="1384812" y="3926602"/>
            <a:ext cx="4923014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0059523-FFF9-7F3A-D0D2-0181E2AE6CE9}"/>
              </a:ext>
            </a:extLst>
          </p:cNvPr>
          <p:cNvSpPr txBox="1"/>
          <p:nvPr/>
        </p:nvSpPr>
        <p:spPr>
          <a:xfrm>
            <a:off x="3236634" y="1255690"/>
            <a:ext cx="483885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Солдатенков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Сергеевич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cap="all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вить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C6FE3F-8501-F481-9E3C-5DB4B76238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178" y="1346241"/>
            <a:ext cx="1673166" cy="228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637052" y="1711276"/>
            <a:ext cx="5309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рождения: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1923 г.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Воинская часть: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1113 отдельная телеграфно-строительная рота; 60 армия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призыва: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08.12.1942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Воинское звание: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красноармеец; рядовой, 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линейный надсмотрщик.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3214" y="3174714"/>
            <a:ext cx="5626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1942-1945 гг. воевал в составе отдельной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телефонно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телеграфной роты. Участвовал в боях на Курской дуге (1943),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Львовом (1944), под Краковом (1945).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9478" y="4818580"/>
            <a:ext cx="423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Работал в Институте химии БФАН СССР 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1955-1959 гг. в должности младшего научного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сотрудника.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93533" y="4068186"/>
            <a:ext cx="50387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Награды: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Медаль «За боевые заслуги», медаль «За освобождение Праги», медаль «За боевые действия».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655974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175</TotalTime>
  <Words>101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Гульназ</dc:creator>
  <cp:lastModifiedBy>Vafina</cp:lastModifiedBy>
  <cp:revision>13</cp:revision>
  <dcterms:created xsi:type="dcterms:W3CDTF">2025-04-07T07:20:24Z</dcterms:created>
  <dcterms:modified xsi:type="dcterms:W3CDTF">2025-04-09T11:50:40Z</dcterms:modified>
</cp:coreProperties>
</file>