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080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560" y="-96"/>
      </p:cViewPr>
      <p:guideLst>
        <p:guide orient="horz" pos="317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649770"/>
            <a:ext cx="6425724" cy="3509551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294662"/>
            <a:ext cx="5669756" cy="2433817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256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978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36700"/>
            <a:ext cx="1630055" cy="854286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36700"/>
            <a:ext cx="4795669" cy="854286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195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69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513159"/>
            <a:ext cx="6520220" cy="4193259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746088"/>
            <a:ext cx="6520220" cy="220513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912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683500"/>
            <a:ext cx="3212862" cy="63960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683500"/>
            <a:ext cx="3212862" cy="63960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540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36702"/>
            <a:ext cx="6520220" cy="194845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471154"/>
            <a:ext cx="3198096" cy="1211074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682228"/>
            <a:ext cx="3198096" cy="54160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471154"/>
            <a:ext cx="3213847" cy="1211074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682228"/>
            <a:ext cx="3213847" cy="54160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65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236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311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2042"/>
            <a:ext cx="2438192" cy="235214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451426"/>
            <a:ext cx="3827085" cy="716377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24188"/>
            <a:ext cx="2438192" cy="56026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317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2042"/>
            <a:ext cx="2438192" cy="235214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451426"/>
            <a:ext cx="3827085" cy="716377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24188"/>
            <a:ext cx="2438192" cy="56026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5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36702"/>
            <a:ext cx="6520220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683500"/>
            <a:ext cx="6520220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343248"/>
            <a:ext cx="17009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A97C-EB09-40BF-AEEA-E963D78574CA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343248"/>
            <a:ext cx="2551390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343248"/>
            <a:ext cx="17009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58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857735F-5FDA-0EA2-E3E8-A72C4109F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7559675" cy="100806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3ED3AF2-0DD3-9488-86F7-BAC8C1458F59}"/>
              </a:ext>
            </a:extLst>
          </p:cNvPr>
          <p:cNvSpPr txBox="1"/>
          <p:nvPr/>
        </p:nvSpPr>
        <p:spPr>
          <a:xfrm>
            <a:off x="1601176" y="1138150"/>
            <a:ext cx="49571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Христофор Владимирович Протопопов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3C8A6BA-BF10-043C-7520-5A5A6E69F2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4853" y="1607259"/>
            <a:ext cx="1948450" cy="245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5D7C61A-A2C4-7527-594A-F2639A64B374}"/>
              </a:ext>
            </a:extLst>
          </p:cNvPr>
          <p:cNvSpPr txBox="1"/>
          <p:nvPr/>
        </p:nvSpPr>
        <p:spPr>
          <a:xfrm>
            <a:off x="1219754" y="4161818"/>
            <a:ext cx="533852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место рождения: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13.01.1924 г.</a:t>
            </a: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Костромская обл., Буйский р-н, </a:t>
            </a:r>
            <a:r>
              <a:rPr lang="ru-RU" sz="1600" b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Креневский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с/с, д. </a:t>
            </a:r>
            <a:r>
              <a:rPr lang="ru-RU" sz="16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Ослебяево</a:t>
            </a:r>
            <a:r>
              <a:rPr lang="ru-RU" sz="16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призыва: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15.06.1942 г.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Воинская часть: 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 район авиационного базирования; 713 отдельный батальон аэродромного обслуживания; 3 воздушная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армия.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Воинское звание: 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сержант; инженер-капитан.</a:t>
            </a:r>
          </a:p>
          <a:p>
            <a:pPr algn="just"/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xmlns="" id="{3830BF4F-BDDB-52BB-5DD0-F3F2BB0C8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46353937"/>
              </p:ext>
            </p:extLst>
          </p:nvPr>
        </p:nvGraphicFramePr>
        <p:xfrm>
          <a:off x="1219754" y="6119335"/>
          <a:ext cx="5258145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045">
                  <a:extLst>
                    <a:ext uri="{9D8B030D-6E8A-4147-A177-3AD203B41FA5}">
                      <a16:colId xmlns:a16="http://schemas.microsoft.com/office/drawing/2014/main" xmlns="" val="1652330267"/>
                    </a:ext>
                  </a:extLst>
                </a:gridCol>
                <a:gridCol w="4023100">
                  <a:extLst>
                    <a:ext uri="{9D8B030D-6E8A-4147-A177-3AD203B41FA5}">
                      <a16:colId xmlns:a16="http://schemas.microsoft.com/office/drawing/2014/main" xmlns="" val="390433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Награды:</a:t>
                      </a:r>
                      <a:endParaRPr lang="ru-RU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«За взятие Кенигсберга», Медаль «За победу над Германией в Великой Отечественной войне 1941–1945 гг.»,  Медаль «За боевые заслуги», Орден Отечественной войны II степени.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6140377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66806" y="1629937"/>
            <a:ext cx="1708908" cy="2410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29804" y="7451677"/>
            <a:ext cx="332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Канд.хим.наук, старший научный 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сотрудник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Института химии БФАН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СССР в 1968-1970 гг.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59745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529</TotalTime>
  <Words>104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Гульназ</dc:creator>
  <cp:lastModifiedBy>Vafina</cp:lastModifiedBy>
  <cp:revision>12</cp:revision>
  <dcterms:created xsi:type="dcterms:W3CDTF">2025-04-07T07:20:24Z</dcterms:created>
  <dcterms:modified xsi:type="dcterms:W3CDTF">2025-04-09T10:22:07Z</dcterms:modified>
</cp:coreProperties>
</file>