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560" y="-96"/>
      </p:cViewPr>
      <p:guideLst>
        <p:guide orient="horz" pos="3175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649770"/>
            <a:ext cx="6425724" cy="3509551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294662"/>
            <a:ext cx="5669756" cy="24338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A97C-EB09-40BF-AEEA-E963D78574CA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FEF-E8F6-4FF2-A881-1290EC884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2560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A97C-EB09-40BF-AEEA-E963D78574CA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FEF-E8F6-4FF2-A881-1290EC884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978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36700"/>
            <a:ext cx="1630055" cy="854286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36700"/>
            <a:ext cx="4795669" cy="854286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A97C-EB09-40BF-AEEA-E963D78574CA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FEF-E8F6-4FF2-A881-1290EC884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1953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A97C-EB09-40BF-AEEA-E963D78574CA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FEF-E8F6-4FF2-A881-1290EC884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69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513159"/>
            <a:ext cx="6520220" cy="41932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746088"/>
            <a:ext cx="6520220" cy="220513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A97C-EB09-40BF-AEEA-E963D78574CA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FEF-E8F6-4FF2-A881-1290EC884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912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683500"/>
            <a:ext cx="3212862" cy="639606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683500"/>
            <a:ext cx="3212862" cy="639606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A97C-EB09-40BF-AEEA-E963D78574CA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FEF-E8F6-4FF2-A881-1290EC884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5409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36702"/>
            <a:ext cx="6520220" cy="194845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471154"/>
            <a:ext cx="3198096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682228"/>
            <a:ext cx="3198096" cy="54160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471154"/>
            <a:ext cx="3213847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682228"/>
            <a:ext cx="3213847" cy="54160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A97C-EB09-40BF-AEEA-E963D78574CA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FEF-E8F6-4FF2-A881-1290EC884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6549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A97C-EB09-40BF-AEEA-E963D78574CA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FEF-E8F6-4FF2-A881-1290EC884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2366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A97C-EB09-40BF-AEEA-E963D78574CA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FEF-E8F6-4FF2-A881-1290EC884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3115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451426"/>
            <a:ext cx="3827085" cy="716377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A97C-EB09-40BF-AEEA-E963D78574CA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FEF-E8F6-4FF2-A881-1290EC884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83178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451426"/>
            <a:ext cx="3827085" cy="716377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A97C-EB09-40BF-AEEA-E963D78574CA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AFEF-E8F6-4FF2-A881-1290EC884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855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36702"/>
            <a:ext cx="6520220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683500"/>
            <a:ext cx="6520220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DA97C-EB09-40BF-AEEA-E963D78574CA}" type="datetimeFigureOut">
              <a:rPr lang="ru-RU" smtClean="0"/>
              <a:pPr/>
              <a:t>10.04.2025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343248"/>
            <a:ext cx="255139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BAFEF-E8F6-4FF2-A881-1290EC884E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3858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D84E63E2-B3BA-2189-BACB-E33761DDFC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7559676" cy="1008062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3ED3AF2-0DD3-9488-86F7-BAC8C1458F59}"/>
              </a:ext>
            </a:extLst>
          </p:cNvPr>
          <p:cNvSpPr txBox="1"/>
          <p:nvPr/>
        </p:nvSpPr>
        <p:spPr>
          <a:xfrm>
            <a:off x="2246148" y="28252"/>
            <a:ext cx="394074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Дунюшкин</a:t>
            </a:r>
            <a:r>
              <a:rPr lang="ru-RU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Сергей Дмитриевич 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3CF687C-A436-AEAD-063F-8F7F7888E69F}"/>
              </a:ext>
            </a:extLst>
          </p:cNvPr>
          <p:cNvSpPr txBox="1"/>
          <p:nvPr/>
        </p:nvSpPr>
        <p:spPr>
          <a:xfrm>
            <a:off x="1021211" y="3404621"/>
            <a:ext cx="6361043" cy="5035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60000" algn="just">
              <a:lnSpc>
                <a:spcPct val="115000"/>
              </a:lnSpc>
              <a:buNone/>
            </a:pPr>
            <a:r>
              <a:rPr lang="ru-RU" sz="1600" b="1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 и место рождения:</a:t>
            </a:r>
            <a:r>
              <a:rPr lang="ru-RU" sz="1600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1924, Башкирская АССР, Кушнаренковский р-н, Гуровка</a:t>
            </a:r>
            <a:endParaRPr lang="ru-RU" sz="1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0000" algn="just">
              <a:lnSpc>
                <a:spcPct val="115000"/>
              </a:lnSpc>
            </a:pPr>
            <a:r>
              <a:rPr lang="ru-RU" sz="1600" b="1" kern="1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Место </a:t>
            </a:r>
            <a:r>
              <a:rPr lang="ru-RU" sz="1600" b="1" kern="1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службы:</a:t>
            </a:r>
            <a:r>
              <a:rPr lang="ru-RU" sz="1600" kern="1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420 </a:t>
            </a:r>
            <a:r>
              <a:rPr lang="ru-RU" sz="1600" kern="1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арт.полк </a:t>
            </a:r>
            <a:r>
              <a:rPr lang="ru-RU" sz="1600" kern="1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193 </a:t>
            </a:r>
            <a:r>
              <a:rPr lang="ru-RU" sz="1600" kern="100" dirty="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арт.бригады 28 арт.дивизии</a:t>
            </a:r>
            <a:r>
              <a:rPr lang="ru-RU" sz="1600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Звание старший </a:t>
            </a:r>
            <a:r>
              <a:rPr lang="ru-RU" sz="1600" kern="1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сержант, </a:t>
            </a:r>
            <a:r>
              <a:rPr lang="ru-RU" sz="1600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РККА с 1943 года </a:t>
            </a:r>
            <a:endParaRPr lang="ru-RU" sz="1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0000" algn="just">
              <a:lnSpc>
                <a:spcPct val="115000"/>
              </a:lnSpc>
              <a:buNone/>
            </a:pPr>
            <a:r>
              <a:rPr lang="ru-RU" sz="1600" b="1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Награды:</a:t>
            </a:r>
            <a:r>
              <a:rPr lang="ru-RU" sz="1600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Орден Отечественной войны II степени, Медаль «За боевые заслуги»</a:t>
            </a:r>
          </a:p>
          <a:p>
            <a:pPr indent="360000" algn="just">
              <a:lnSpc>
                <a:spcPct val="115000"/>
              </a:lnSpc>
              <a:buNone/>
            </a:pPr>
            <a:r>
              <a:rPr lang="ru-RU" sz="1600" b="1" kern="1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Архивные </a:t>
            </a:r>
            <a:r>
              <a:rPr lang="ru-RU" sz="1600" b="1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документы о </a:t>
            </a:r>
            <a:r>
              <a:rPr lang="ru-RU" sz="1600" b="1" kern="1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награждении</a:t>
            </a:r>
            <a:r>
              <a:rPr lang="ru-RU" sz="1600" b="1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600" kern="1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мужество и отвагу, проявленную </a:t>
            </a:r>
            <a:r>
              <a:rPr lang="ru-RU" sz="1600" kern="1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 </a:t>
            </a:r>
            <a:r>
              <a:rPr lang="ru-RU" sz="1600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период с 17.03 по 23.03.1945 </a:t>
            </a:r>
            <a:r>
              <a:rPr lang="ru-RU" sz="1600" kern="1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1600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районе </a:t>
            </a:r>
            <a:r>
              <a:rPr lang="ru-RU" sz="1600" kern="10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Дерги</a:t>
            </a:r>
            <a:r>
              <a:rPr lang="ru-RU" sz="1600" kern="1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им </a:t>
            </a:r>
            <a:r>
              <a:rPr lang="ru-RU" sz="1600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было обнаружено 3 </a:t>
            </a:r>
            <a:r>
              <a:rPr lang="ru-RU" sz="1600" kern="1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минометные </a:t>
            </a:r>
            <a:r>
              <a:rPr lang="ru-RU" sz="1600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батареи противника, координаты которых были переданы командиру батареи и подавлены огнем батареи. 19.03.1945 г в районе </a:t>
            </a:r>
            <a:r>
              <a:rPr lang="ru-RU" sz="1600" kern="10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Верпелее</a:t>
            </a:r>
            <a:r>
              <a:rPr lang="ru-RU" sz="1600" kern="1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 обнаружил </a:t>
            </a:r>
            <a:r>
              <a:rPr lang="ru-RU" sz="1600" kern="10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600" kern="10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пулеметные </a:t>
            </a:r>
            <a:r>
              <a:rPr lang="ru-RU" sz="1600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точки и 1 ПТО, </a:t>
            </a:r>
            <a:r>
              <a:rPr lang="ru-RU" sz="1600" kern="1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которые также </a:t>
            </a:r>
            <a:r>
              <a:rPr lang="ru-RU" sz="1600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уничтожены огнем батареи. 21.03.1945 </a:t>
            </a:r>
            <a:r>
              <a:rPr lang="ru-RU" sz="1600" kern="1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1600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районе Луки тов. </a:t>
            </a:r>
            <a:r>
              <a:rPr lang="ru-RU" sz="1600" kern="1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Дунюшкин</a:t>
            </a:r>
            <a:r>
              <a:rPr lang="ru-RU" sz="1600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обнаружил шестиствольный миномет. Из за плохой видимости вести огонь с основного места не было возможности. </a:t>
            </a:r>
            <a:r>
              <a:rPr lang="ru-RU" sz="1600" kern="1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 выполз </a:t>
            </a:r>
            <a:r>
              <a:rPr lang="ru-RU" sz="1600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рацией в боевые порядки батареи, </a:t>
            </a:r>
            <a:r>
              <a:rPr lang="ru-RU" sz="1600" kern="10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корректировал </a:t>
            </a:r>
            <a:r>
              <a:rPr lang="ru-RU" sz="1600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огонь, которым миномет был уничтожен</a:t>
            </a:r>
            <a:r>
              <a:rPr lang="ru-RU" sz="1400" kern="1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60000" algn="just">
              <a:buNone/>
            </a:pPr>
            <a:r>
              <a:rPr lang="ru-RU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6000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1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87129A24-5ED9-F012-E3FC-D0E1E1A6B9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96" b="10952"/>
          <a:stretch/>
        </p:blipFill>
        <p:spPr>
          <a:xfrm>
            <a:off x="2925545" y="428362"/>
            <a:ext cx="2396416" cy="30026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80700" y="9171295"/>
            <a:ext cx="3801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Работал в Институте химии БФАН СССР.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59745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630</TotalTime>
  <Words>43</Words>
  <Application>Microsoft Office PowerPoint</Application>
  <PresentationFormat>Произвольный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Гульназ</dc:creator>
  <cp:lastModifiedBy>Vafina</cp:lastModifiedBy>
  <cp:revision>23</cp:revision>
  <dcterms:created xsi:type="dcterms:W3CDTF">2025-04-07T07:20:24Z</dcterms:created>
  <dcterms:modified xsi:type="dcterms:W3CDTF">2025-04-10T11:26:48Z</dcterms:modified>
</cp:coreProperties>
</file>