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5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0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5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4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2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16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7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17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0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2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F9DD9-9CA1-4330-994C-28FCF6BF707D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4759-785C-4401-899F-53ABE25DA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1362" y="195619"/>
            <a:ext cx="108388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Селекционно</a:t>
            </a: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-семеноводческий центр по кормовым культурам УФИЦ РАН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157533"/>
              </p:ext>
            </p:extLst>
          </p:nvPr>
        </p:nvGraphicFramePr>
        <p:xfrm>
          <a:off x="377825" y="2739800"/>
          <a:ext cx="11375390" cy="3730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2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181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№ п/п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Индикатор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Единица измерения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Значения за</a:t>
                      </a:r>
                      <a:r>
                        <a:rPr lang="ru-RU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2021 год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5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план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факт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43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Доля исследователей в возрасте до 39 лет в общей численности работников ССЦ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43,3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45,45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53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Число созданных</a:t>
                      </a:r>
                      <a:r>
                        <a:rPr lang="ru-RU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РИД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Ед.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34">
                <a:tc>
                  <a:txBody>
                    <a:bodyPr/>
                    <a:lstStyle/>
                    <a:p>
                      <a:endParaRPr lang="ru-RU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Число созданных технологий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Ед.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435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Число работников ССЦ, прошедших обучение по программам повышения квалификации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Ед.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53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Объем производства оригинальных и элитных семян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т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37,18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53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Объем реализации оригинальных и элитных семян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т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50863" y="1043642"/>
            <a:ext cx="1102931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 о предоставлении гранта в форме субсидии от "31" мая 2021 г. № 075-15-2021-549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«Реализация направлений, соответствующих программе создания и развития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Селекционно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-семеноводческого центра по кормовым культурам УФИЦ РАН»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госрегистрация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№ 121110100009-8)</a:t>
            </a:r>
          </a:p>
        </p:txBody>
      </p:sp>
    </p:spTree>
    <p:extLst>
      <p:ext uri="{BB962C8B-B14F-4D97-AF65-F5344CB8AC3E}">
        <p14:creationId xmlns:p14="http://schemas.microsoft.com/office/powerpoint/2010/main" val="80756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330" y="483186"/>
            <a:ext cx="114185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средства гранта проведена модернизация IT-инфраструктуры ССЦ по кормовым культурам</a:t>
            </a:r>
          </a:p>
          <a:p>
            <a:pPr algn="just"/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Укомплектовано: </a:t>
            </a:r>
          </a:p>
          <a:p>
            <a:pPr algn="just"/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стационарных рабочих мест (за счет средств субсидии приобретены - системный блок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i5-10400 / DDR4 8Gb / SSD 500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Powerman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mATX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450W (5 ед.); монитор 27" AOC Q27P2Q (1 ед.); монитор 23.8" PHILIPS 242S1AE/00 (5 ед.);  комплект клавиатура + мышь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Logitech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MK120 (5 ед.); сетевой фильтр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ExeGate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(3м, 6 розеток) (5 ед.); МФУ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Kyocera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M2640idw (4 ед.); ИБП UPS 650VA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Ippon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 ед.); 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мобильных рабочих места (за счет средств субсидии приобретены 3 ноутбука: ноутбук HP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Ryzen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  4500U / 8 / 256SSD /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BT / 15.6" (3 ед.), 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Приобретены неисключительные лицензионные права на использование:</a:t>
            </a: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FPP 10 P2 32-bit/64-bit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USB, (Производитель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США); </a:t>
            </a: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Lng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PKL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Onln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CEE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DwnLd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C2R NR, (Производитель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США); </a:t>
            </a: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Ultimate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Windows 13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локальная версия (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Named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1776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4810" y="171450"/>
            <a:ext cx="67475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средства гранта приобретена сельскохозяйственная техника:</a:t>
            </a: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Трактор "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МУЛ-1221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Культиватор для сплошной обработки почв КПС 4Г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Комбайн зерноуборочный самоходный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S300 "NOVA340"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Сеялка Клен-1,5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Прицеп для трактора 2ПТС-4,5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0" y="171450"/>
            <a:ext cx="4442460" cy="3406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794760"/>
            <a:ext cx="4213860" cy="2868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846" t="25165" r="10078" b="8755"/>
          <a:stretch/>
        </p:blipFill>
        <p:spPr>
          <a:xfrm>
            <a:off x="7448550" y="3577590"/>
            <a:ext cx="4491990" cy="3086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980" y="2548890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6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630" y="214045"/>
            <a:ext cx="7604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Передан на Государственное испытание новый сорт суданской травы Памяти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А.Н.Биктимирова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180" y="261928"/>
            <a:ext cx="2449470" cy="6596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0" y="1240975"/>
            <a:ext cx="2981202" cy="37310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315" y="1136110"/>
            <a:ext cx="5074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урожайности зеленой массы (374,6 ц/г), сухого вещества (80,42 ц/га) и семян (32,1 ц/га) превышает сорт стандарт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Чишминская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ранняя на 17-33%, по содержанию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переваримого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протеина (8,18%) и сахара (6,23 %) в зеленой массе превышает сорт стандарт на – 0,52 – 0,71%.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4125" y="3771721"/>
            <a:ext cx="529572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технология возделывания нового сорта суданской травы Памяти А.Н.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Биктимирова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Данный сорт следует высевать нормой 2,5–3,0 млн шт./га всхожих семян обычным рядовым способом (ширина междурядий 15 см). Оптимальный срок посева суданской травы – конец третьей декады мая.</a:t>
            </a:r>
          </a:p>
        </p:txBody>
      </p:sp>
    </p:spTree>
    <p:extLst>
      <p:ext uri="{BB962C8B-B14F-4D97-AF65-F5344CB8AC3E}">
        <p14:creationId xmlns:p14="http://schemas.microsoft.com/office/powerpoint/2010/main" val="190809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264649"/>
              </p:ext>
            </p:extLst>
          </p:nvPr>
        </p:nvGraphicFramePr>
        <p:xfrm>
          <a:off x="1406525" y="1006475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3" imgW="5667091" imgH="8020002" progId="Acrobat.Document.DC">
                  <p:embed/>
                </p:oleObj>
              </mc:Choice>
              <mc:Fallback>
                <p:oleObj name="Acrobat Document" r:id="rId3" imgW="5667091" imgH="802000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6525" y="1006475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42832"/>
              </p:ext>
            </p:extLst>
          </p:nvPr>
        </p:nvGraphicFramePr>
        <p:xfrm>
          <a:off x="6561455" y="1006475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5" imgW="5667091" imgH="8020002" progId="Acrobat.Document.DC">
                  <p:embed/>
                </p:oleObj>
              </mc:Choice>
              <mc:Fallback>
                <p:oleObj name="Acrobat Document" r:id="rId5" imgW="5667091" imgH="802000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1455" y="1006475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475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" y="339150"/>
            <a:ext cx="116852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средств гранта организовано повышение квалификации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программе: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Молекулярно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–генетические методы в генетике, селекции, семеноводстве растений» на базе Федерального государственного бюджетного образовательного учреждения высшего образования «Российский государственный аграрный университет – МСХА имени К.А. Тимирязева». </a:t>
            </a:r>
          </a:p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повысили квалификацию 10 сотрудников из Башкирского НИИСХ УФИЦ РАН и 5 сотрудников ИБГ УФИЦ РАН.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806" y="2686051"/>
            <a:ext cx="3917554" cy="2938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41" y="2124254"/>
            <a:ext cx="3432810" cy="4577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7" b="36166"/>
          <a:stretch/>
        </p:blipFill>
        <p:spPr>
          <a:xfrm>
            <a:off x="327686" y="2686051"/>
            <a:ext cx="4038600" cy="30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2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820" y="330399"/>
            <a:ext cx="1120521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внебюджетных средств в рамках со финансирования гранта прошли повышение квалификации в виде научной стажировки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шесть сотрудников Башкирского НИИСХ УФИЦ РАН.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Стажировка осуществлялась с 24 по 26 ноября 2021 года на базе лабораторий ФГБНУ Всероссийского института защиты растений  ( г. Санкт-Петербург) по трем программам: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«Диагностика и защита полевых культур» (1 чел.) 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«Оценка комплекса патогенов полевых культур молекулярно-генетическими методами» (2 чел.);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«Селекция кормовых культур на устойчивость к болезням и первичное семеноводство» (3 чел.).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796" y="3177540"/>
            <a:ext cx="2552895" cy="3403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544" y="3120390"/>
            <a:ext cx="2595756" cy="34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346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592</Words>
  <Application>Microsoft Office PowerPoint</Application>
  <PresentationFormat>Широкоэкранный</PresentationFormat>
  <Paragraphs>66</Paragraphs>
  <Slides>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НТИ</dc:creator>
  <cp:lastModifiedBy>1</cp:lastModifiedBy>
  <cp:revision>15</cp:revision>
  <dcterms:created xsi:type="dcterms:W3CDTF">2022-02-15T10:29:58Z</dcterms:created>
  <dcterms:modified xsi:type="dcterms:W3CDTF">2024-08-12T13:13:17Z</dcterms:modified>
</cp:coreProperties>
</file>